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74" r:id="rId3"/>
    <p:sldId id="275" r:id="rId4"/>
    <p:sldId id="272" r:id="rId5"/>
    <p:sldId id="273" r:id="rId6"/>
    <p:sldId id="271" r:id="rId7"/>
    <p:sldId id="276" r:id="rId8"/>
    <p:sldId id="300" r:id="rId9"/>
    <p:sldId id="277" r:id="rId10"/>
    <p:sldId id="278" r:id="rId11"/>
    <p:sldId id="279" r:id="rId12"/>
    <p:sldId id="280" r:id="rId13"/>
    <p:sldId id="297" r:id="rId14"/>
    <p:sldId id="269" r:id="rId15"/>
    <p:sldId id="302" r:id="rId16"/>
    <p:sldId id="281" r:id="rId17"/>
    <p:sldId id="270" r:id="rId18"/>
    <p:sldId id="282" r:id="rId19"/>
    <p:sldId id="304" r:id="rId20"/>
    <p:sldId id="303" r:id="rId21"/>
    <p:sldId id="283" r:id="rId22"/>
    <p:sldId id="284" r:id="rId23"/>
    <p:sldId id="285" r:id="rId24"/>
    <p:sldId id="294" r:id="rId25"/>
    <p:sldId id="286" r:id="rId26"/>
    <p:sldId id="301" r:id="rId27"/>
    <p:sldId id="287" r:id="rId28"/>
    <p:sldId id="292" r:id="rId29"/>
    <p:sldId id="295" r:id="rId30"/>
    <p:sldId id="296" r:id="rId31"/>
    <p:sldId id="288" r:id="rId32"/>
    <p:sldId id="289" r:id="rId33"/>
    <p:sldId id="290" r:id="rId34"/>
    <p:sldId id="293" r:id="rId35"/>
    <p:sldId id="291" r:id="rId36"/>
    <p:sldId id="298" r:id="rId37"/>
    <p:sldId id="299" r:id="rId38"/>
  </p:sldIdLst>
  <p:sldSz cx="9144000" cy="6858000" type="screen4x3"/>
  <p:notesSz cx="6858000" cy="9144000"/>
  <p:custDataLst>
    <p:tags r:id="rId4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8" autoAdjust="0"/>
    <p:restoredTop sz="94660"/>
  </p:normalViewPr>
  <p:slideViewPr>
    <p:cSldViewPr>
      <p:cViewPr varScale="1">
        <p:scale>
          <a:sx n="77" d="100"/>
          <a:sy n="77" d="100"/>
        </p:scale>
        <p:origin x="-8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7DBB1-8552-41B5-9EF5-6D477A43A4F1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FC36F-0632-4BC6-9569-DD3399833F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FC36F-0632-4BC6-9569-DD3399833F2F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3404C-48ED-4A1F-A1EA-F89CFEB4D04A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C1885-DDF2-4B3F-A7FE-563E7F66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4(2)\4%202%2019\42ok\Ropa\1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8.mp3" TargetMode="Externa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13.mp3" TargetMode="Externa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5.mp3" TargetMode="Externa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7.mp3" TargetMode="Externa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14.mp3" TargetMode="Externa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15.mp3" TargetMode="Externa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27.mp3" TargetMode="Externa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11.mp3" TargetMode="Externa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21.mp3" TargetMode="Externa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&#1055;&#1088;&#1077;&#1079;&#1077;&#1085;&#1090;&#1072;&#1094;&#1080;&#1080;\&#1048;&#1089;&#1087;&#1072;&#1085;&#1089;&#1082;&#1080;&#1081;\34.mp3" TargetMode="Externa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6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&#1055;&#1088;&#1077;&#1079;&#1077;&#1085;&#1090;&#1072;&#1094;&#1080;&#1080;\&#1048;&#1089;&#1087;&#1072;&#1085;&#1089;&#1082;&#1080;&#1081;\35.mp3" TargetMode="Externa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10.mp3" TargetMode="Externa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&#1055;&#1088;&#1077;&#1079;&#1077;&#1085;&#1090;&#1072;&#1094;&#1080;&#1080;\&#1048;&#1089;&#1087;&#1072;&#1085;&#1089;&#1082;&#1080;&#1081;\36.mp3" TargetMode="Externa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&#1055;&#1088;&#1077;&#1079;&#1077;&#1085;&#1090;&#1072;&#1094;&#1080;&#1080;\&#1048;&#1089;&#1087;&#1072;&#1085;&#1089;&#1082;&#1080;&#1081;\37.mp3" TargetMode="Externa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&#1055;&#1088;&#1077;&#1079;&#1077;&#1085;&#1090;&#1072;&#1094;&#1080;&#1080;\&#1048;&#1089;&#1087;&#1072;&#1085;&#1089;&#1082;&#1080;&#1081;\38.mp3" TargetMode="Externa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&#1055;&#1088;&#1077;&#1079;&#1077;&#1085;&#1090;&#1072;&#1094;&#1080;&#1080;\&#1048;&#1089;&#1087;&#1072;&#1085;&#1089;&#1082;&#1080;&#1081;\gorro.mp3" TargetMode="External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26.mp3" TargetMode="Externa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25.mp3" TargetMode="Externa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28.mp3" TargetMode="External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18.mp3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16.mp3" TargetMode="Externa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&#1055;&#1088;&#1077;&#1079;&#1077;&#1085;&#1090;&#1072;&#1094;&#1080;&#1080;\&#1048;&#1089;&#1087;&#1072;&#1085;&#1089;&#1082;&#1080;&#1081;\40.mp3" TargetMode="Externa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24.mp3" TargetMode="External"/><Relationship Id="rId4" Type="http://schemas.openxmlformats.org/officeDocument/2006/relationships/image" Target="../media/image6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19.mp3" TargetMode="Externa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20.mp3" TargetMode="External"/><Relationship Id="rId4" Type="http://schemas.openxmlformats.org/officeDocument/2006/relationships/image" Target="../media/image7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31.mp3" TargetMode="External"/><Relationship Id="rId4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29.mp3" TargetMode="External"/><Relationship Id="rId4" Type="http://schemas.openxmlformats.org/officeDocument/2006/relationships/image" Target="../media/image7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32.mp3" TargetMode="External"/><Relationship Id="rId4" Type="http://schemas.openxmlformats.org/officeDocument/2006/relationships/image" Target="../media/image7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30.mp3" TargetMode="External"/><Relationship Id="rId4" Type="http://schemas.openxmlformats.org/officeDocument/2006/relationships/image" Target="../media/image7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4(2)\4%202%2019\42ok\Ropa\3.mp3" TargetMode="External"/><Relationship Id="rId1" Type="http://schemas.openxmlformats.org/officeDocument/2006/relationships/audio" Target="file:///D:\4(2)\4%202%2019\42ok\Ropa\2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17.mp3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&#1055;&#1088;&#1077;&#1079;&#1077;&#1085;&#1090;&#1072;&#1094;&#1080;&#1080;\&#1048;&#1089;&#1087;&#1072;&#1085;&#1089;&#1082;&#1080;&#1081;\33.mp3" TargetMode="Externa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12.mp3" TargetMode="Externa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9.mp3" TargetMode="Externa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4(2)\4%202%2019\42ok\Ropa\4.mp3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/>
              <a:t>Las </a:t>
            </a:r>
            <a:r>
              <a:rPr lang="en-US" b="1" dirty="0" err="1" smtClean="0"/>
              <a:t>prendas</a:t>
            </a:r>
            <a:r>
              <a:rPr lang="en-US" b="1" dirty="0" smtClean="0"/>
              <a:t> de </a:t>
            </a:r>
            <a:r>
              <a:rPr lang="en-US" b="1" dirty="0" err="1" smtClean="0"/>
              <a:t>vestir</a:t>
            </a:r>
            <a:r>
              <a:rPr lang="en-US" b="1" dirty="0" smtClean="0"/>
              <a:t> y los </a:t>
            </a:r>
            <a:r>
              <a:rPr lang="en-US" b="1" dirty="0" err="1" smtClean="0"/>
              <a:t>accesorios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929586" y="17144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714356"/>
            <a:ext cx="457203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921915" y="5643578"/>
            <a:ext cx="4006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CAMISETA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43768" y="92867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l="5263" t="13137" r="4678" b="8579"/>
          <a:stretch>
            <a:fillRect/>
          </a:stretch>
        </p:blipFill>
        <p:spPr bwMode="auto">
          <a:xfrm>
            <a:off x="1928794" y="0"/>
            <a:ext cx="4572032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45008" y="5214950"/>
            <a:ext cx="43028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CAZADORA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1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072330" y="78579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l="22333" t="9000" r="21000" b="5667"/>
          <a:stretch>
            <a:fillRect/>
          </a:stretch>
        </p:blipFill>
        <p:spPr bwMode="auto">
          <a:xfrm>
            <a:off x="2428860" y="500042"/>
            <a:ext cx="378621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41416" y="5357826"/>
            <a:ext cx="29100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BLUSA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572264" y="92867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l="13311" t="4096" r="15017" b="4437"/>
          <a:stretch>
            <a:fillRect/>
          </a:stretch>
        </p:blipFill>
        <p:spPr bwMode="auto">
          <a:xfrm>
            <a:off x="2357422" y="357166"/>
            <a:ext cx="400052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78727" y="5214950"/>
            <a:ext cx="32640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ABRIGO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86644" y="92867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500042"/>
            <a:ext cx="485778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57290" y="5000636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96052" y="5000636"/>
            <a:ext cx="4400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CHAQUETA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1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15206" y="92867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785794"/>
            <a:ext cx="428628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600197" y="5000636"/>
            <a:ext cx="3649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CHALECO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1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43768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l="20961" t="22708" r="20306" b="22707"/>
          <a:stretch>
            <a:fillRect/>
          </a:stretch>
        </p:blipFill>
        <p:spPr bwMode="auto">
          <a:xfrm>
            <a:off x="2285984" y="785794"/>
            <a:ext cx="4286280" cy="43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68275" y="5143512"/>
            <a:ext cx="4170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LOS GUANTES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2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929454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357166"/>
            <a:ext cx="528641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459543" y="5357826"/>
            <a:ext cx="3788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CHÁNDAL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00958" y="642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357166"/>
            <a:ext cx="535785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91718" y="5214950"/>
            <a:ext cx="4838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LOS CALCETINES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2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429520" y="7143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8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print"/>
          <a:srcRect l="30194" r="28532"/>
          <a:stretch>
            <a:fillRect/>
          </a:stretch>
        </p:blipFill>
        <p:spPr bwMode="auto">
          <a:xfrm>
            <a:off x="3071802" y="214290"/>
            <a:ext cx="2500330" cy="521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35781" y="5500702"/>
            <a:ext cx="363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LOS PANTYS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3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429388" y="121442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500042"/>
            <a:ext cx="478634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692306" y="5000636"/>
            <a:ext cx="3465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VESTIDO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00958" y="78579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5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85728"/>
            <a:ext cx="400052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721049" y="5143512"/>
            <a:ext cx="3693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LAS MEDIAS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3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58082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l="22608" t="15422" r="19495" b="23012"/>
          <a:stretch>
            <a:fillRect/>
          </a:stretch>
        </p:blipFill>
        <p:spPr bwMode="auto">
          <a:xfrm>
            <a:off x="2285984" y="0"/>
            <a:ext cx="371477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422041" y="5072074"/>
            <a:ext cx="22916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TOP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786578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571480"/>
            <a:ext cx="528641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38249" y="5500702"/>
            <a:ext cx="3944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BAÑADOR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3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715272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print"/>
          <a:srcRect b="4545"/>
          <a:stretch>
            <a:fillRect/>
          </a:stretch>
        </p:blipFill>
        <p:spPr bwMode="auto">
          <a:xfrm>
            <a:off x="2786050" y="500042"/>
            <a:ext cx="357190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983349" y="5715016"/>
            <a:ext cx="3454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BIQUINI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3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15206" y="7143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785794"/>
            <a:ext cx="478634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738249" y="5214950"/>
            <a:ext cx="3944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BAÑADOR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3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00958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428604"/>
            <a:ext cx="528641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77982" y="5214950"/>
            <a:ext cx="3122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GORRO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gor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86644" y="1142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714356"/>
            <a:ext cx="4936742" cy="36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843469" y="4714884"/>
            <a:ext cx="3163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GORRA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2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429520" y="642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357166"/>
            <a:ext cx="5643602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468841" y="5000636"/>
            <a:ext cx="43409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SOMBRERO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2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72396" y="7143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l="5131" t="15281" r="4917" b="16381"/>
          <a:stretch>
            <a:fillRect/>
          </a:stretch>
        </p:blipFill>
        <p:spPr bwMode="auto">
          <a:xfrm>
            <a:off x="2214546" y="285728"/>
            <a:ext cx="4500593" cy="49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480070" y="5357826"/>
            <a:ext cx="38898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BUFANDA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2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86644" y="50004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print"/>
          <a:srcRect l="5833" t="14000" r="5333" b="15500"/>
          <a:stretch>
            <a:fillRect/>
          </a:stretch>
        </p:blipFill>
        <p:spPr bwMode="auto">
          <a:xfrm>
            <a:off x="500034" y="0"/>
            <a:ext cx="3714775" cy="36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15072" t="26783" r="15339" b="28793"/>
          <a:stretch>
            <a:fillRect/>
          </a:stretch>
        </p:blipFill>
        <p:spPr bwMode="auto">
          <a:xfrm>
            <a:off x="4429124" y="857232"/>
            <a:ext cx="442915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10343" y="4643446"/>
            <a:ext cx="3972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LOS ZAPATOS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1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01090" y="428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500042"/>
            <a:ext cx="528641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14678" y="5286388"/>
            <a:ext cx="301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FALDA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1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72396" y="92867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0042"/>
            <a:ext cx="428628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/>
          <p:nvPr/>
        </p:nvPicPr>
        <p:blipFill>
          <a:blip r:embed="rId5" cstate="print"/>
          <a:srcRect l="7696" t="16098" r="7483" b="17993"/>
          <a:stretch>
            <a:fillRect/>
          </a:stretch>
        </p:blipFill>
        <p:spPr bwMode="auto">
          <a:xfrm>
            <a:off x="4786314" y="1214422"/>
            <a:ext cx="392909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1420" y="4643446"/>
            <a:ext cx="8641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LAS ZAPATILLAS /PANTUFLAS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4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215206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1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t="28045" b="21955"/>
          <a:stretch>
            <a:fillRect/>
          </a:stretch>
        </p:blipFill>
        <p:spPr bwMode="auto">
          <a:xfrm>
            <a:off x="857224" y="642918"/>
            <a:ext cx="750098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6133" y="5214950"/>
            <a:ext cx="8632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LAS ZAPATILLAS DEPORTIVAS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2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3966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3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l="25566" t="5178" r="21036" b="3883"/>
          <a:stretch>
            <a:fillRect/>
          </a:stretch>
        </p:blipFill>
        <p:spPr bwMode="auto">
          <a:xfrm>
            <a:off x="1000100" y="857232"/>
            <a:ext cx="271464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02937" y="4929198"/>
            <a:ext cx="34156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LAS BOTAS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4" cstate="print"/>
          <a:srcRect t="12179" b="11058"/>
          <a:stretch>
            <a:fillRect/>
          </a:stretch>
        </p:blipFill>
        <p:spPr bwMode="auto">
          <a:xfrm>
            <a:off x="4000496" y="1357298"/>
            <a:ext cx="414340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1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29652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print"/>
          <a:srcRect l="8712" t="18939" r="8333" b="15909"/>
          <a:stretch>
            <a:fillRect/>
          </a:stretch>
        </p:blipFill>
        <p:spPr bwMode="auto">
          <a:xfrm>
            <a:off x="1357290" y="571480"/>
            <a:ext cx="600079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311210" y="4857760"/>
            <a:ext cx="4799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LAS SANDALIAS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2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29586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642918"/>
            <a:ext cx="500066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8533" y="5000636"/>
            <a:ext cx="42415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CINTURÓN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3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15206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28604"/>
            <a:ext cx="542928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80413" y="5072074"/>
            <a:ext cx="29177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BOLSO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2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58148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571480"/>
            <a:ext cx="4724423" cy="4295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3539" y="5143512"/>
            <a:ext cx="37114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PA</a:t>
            </a:r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ÑUELO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3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500826" y="642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l="30571" r="28000"/>
          <a:stretch>
            <a:fillRect/>
          </a:stretch>
        </p:blipFill>
        <p:spPr bwMode="auto">
          <a:xfrm>
            <a:off x="2786050" y="785794"/>
            <a:ext cx="242889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45489" y="5572140"/>
            <a:ext cx="37303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CORBATA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3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572264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500042"/>
            <a:ext cx="464347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0707" y="5286388"/>
            <a:ext cx="850008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4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PANTALÓN/ LOS PANTALONES</a:t>
            </a:r>
            <a:endParaRPr lang="ru-RU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143768" y="1071546"/>
            <a:ext cx="304800" cy="304800"/>
          </a:xfrm>
          <a:prstGeom prst="rect">
            <a:avLst/>
          </a:prstGeom>
        </p:spPr>
      </p:pic>
      <p:pic>
        <p:nvPicPr>
          <p:cNvPr id="5" name="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7572396" y="107154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5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00042"/>
            <a:ext cx="435771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03828" y="5143512"/>
            <a:ext cx="3528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CAMISA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1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86644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857232"/>
            <a:ext cx="4572032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85354" y="4929198"/>
            <a:ext cx="7679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LOS PANTALONES CORTOS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3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86644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785794"/>
            <a:ext cx="357189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460651" y="5286388"/>
            <a:ext cx="4643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LOS VAQUEROS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1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929454" y="121442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print"/>
          <a:srcRect l="20737" t="7716" r="20737" b="11420"/>
          <a:stretch>
            <a:fillRect/>
          </a:stretch>
        </p:blipFill>
        <p:spPr bwMode="auto">
          <a:xfrm>
            <a:off x="2643174" y="214290"/>
            <a:ext cx="300039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9251" y="5643578"/>
            <a:ext cx="27028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TRAJE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357950" y="428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t="3072"/>
          <a:stretch>
            <a:fillRect/>
          </a:stretch>
        </p:blipFill>
        <p:spPr bwMode="auto">
          <a:xfrm>
            <a:off x="1928794" y="714356"/>
            <a:ext cx="428628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65346" y="5357826"/>
            <a:ext cx="2947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_tradnl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JERSEY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572264" y="121442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595dce6b549de61316e23ddf2f14a32a4bcfb6c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88</Words>
  <Application>Microsoft Office PowerPoint</Application>
  <PresentationFormat>Экран (4:3)</PresentationFormat>
  <Paragraphs>38</Paragraphs>
  <Slides>37</Slides>
  <Notes>1</Notes>
  <HiddenSlides>0</HiddenSlides>
  <MMClips>39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Las prendas de vestir y los accesorios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Las prendas de vestir y los accesorios</dc:title>
  <dc:creator>User</dc:creator>
  <cp:lastModifiedBy>User</cp:lastModifiedBy>
  <cp:revision>38</cp:revision>
  <dcterms:created xsi:type="dcterms:W3CDTF">2019-03-01T18:18:17Z</dcterms:created>
  <dcterms:modified xsi:type="dcterms:W3CDTF">2019-11-27T08:55:42Z</dcterms:modified>
</cp:coreProperties>
</file>